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0" r:id="rId3"/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12192000"/>
  <p:notesSz cx="6858000" cy="9144000"/>
  <p:embeddedFontLst>
    <p:embeddedFont>
      <p:font typeface="Corbel"/>
      <p:regular r:id="rId16"/>
      <p:bold r:id="rId17"/>
      <p:italic r:id="rId18"/>
      <p:boldItalic r:id="rId19"/>
    </p:embeddedFont>
    <p:embeddedFont>
      <p:font typeface="Century Schoolbook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enturySchoolbook-regular.fntdata"/><Relationship Id="rId11" Type="http://schemas.openxmlformats.org/officeDocument/2006/relationships/slide" Target="slides/slide6.xml"/><Relationship Id="rId22" Type="http://schemas.openxmlformats.org/officeDocument/2006/relationships/font" Target="fonts/CenturySchoolbook-italic.fntdata"/><Relationship Id="rId10" Type="http://schemas.openxmlformats.org/officeDocument/2006/relationships/slide" Target="slides/slide5.xml"/><Relationship Id="rId21" Type="http://schemas.openxmlformats.org/officeDocument/2006/relationships/font" Target="fonts/CenturySchoolbook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CenturySchoolbook-boldItalic.fntdata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Corbel-bold.fntdata"/><Relationship Id="rId16" Type="http://schemas.openxmlformats.org/officeDocument/2006/relationships/font" Target="fonts/Corbel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Corbel-boldItalic.fntdata"/><Relationship Id="rId6" Type="http://schemas.openxmlformats.org/officeDocument/2006/relationships/slide" Target="slides/slide1.xml"/><Relationship Id="rId18" Type="http://schemas.openxmlformats.org/officeDocument/2006/relationships/font" Target="fonts/Corbel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itle">
  <p:cSld name="TITLE">
    <p:bg>
      <p:bgPr>
        <a:solidFill>
          <a:schemeClr val="dk2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 title="Page Number Shape"/>
          <p:cNvSpPr/>
          <p:nvPr/>
        </p:nvSpPr>
        <p:spPr>
          <a:xfrm>
            <a:off x="11784011" y="1189204"/>
            <a:ext cx="407988" cy="819150"/>
          </a:xfrm>
          <a:custGeom>
            <a:rect b="b" l="l" r="r" t="t"/>
            <a:pathLst>
              <a:path extrusionOk="0" h="3612" w="1799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</p:sp>
      <p:sp>
        <p:nvSpPr>
          <p:cNvPr id="19" name="Google Shape;19;p2"/>
          <p:cNvSpPr txBox="1"/>
          <p:nvPr>
            <p:ph type="ctrTitle"/>
          </p:nvPr>
        </p:nvSpPr>
        <p:spPr>
          <a:xfrm>
            <a:off x="1088913" y="1143293"/>
            <a:ext cx="7034362" cy="42689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700"/>
              <a:buFont typeface="Century Schoolbook"/>
              <a:buNone/>
              <a:defRPr b="0" i="1" sz="77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0" name="Google Shape;20;p2"/>
          <p:cNvSpPr txBox="1"/>
          <p:nvPr>
            <p:ph idx="1" type="subTitle"/>
          </p:nvPr>
        </p:nvSpPr>
        <p:spPr>
          <a:xfrm>
            <a:off x="1088914" y="5537925"/>
            <a:ext cx="7034362" cy="7063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b="0" i="1" sz="2000" u="none" cap="none" strike="noStrik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ctr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FEFEFE"/>
              </a:buClr>
              <a:buSzPts val="2000"/>
              <a:buFont typeface="Corbel"/>
              <a:buNone/>
              <a:defRPr b="0" i="0" sz="2000" u="none" cap="none" strike="noStrik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ctr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FEFEFE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ctr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FEFEFE"/>
              </a:buClr>
              <a:buSzPts val="1600"/>
              <a:buFont typeface="Corbel"/>
              <a:buNone/>
              <a:defRPr b="0" i="0" sz="1600" u="none" cap="none" strike="noStrik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ctr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FEFEFE"/>
              </a:buClr>
              <a:buSzPts val="1600"/>
              <a:buFont typeface="Arial"/>
              <a:buNone/>
              <a:defRPr b="0" i="1" sz="1600" u="none" cap="none" strike="noStrik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ctr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FEFEFE"/>
              </a:buClr>
              <a:buSzPts val="1600"/>
              <a:buFont typeface="Corbel"/>
              <a:buNone/>
              <a:defRPr b="0" i="0" sz="1600" u="none" cap="none" strike="noStrik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ctr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FEFEFE"/>
              </a:buClr>
              <a:buSzPts val="1600"/>
              <a:buFont typeface="Arial"/>
              <a:buNone/>
              <a:defRPr b="0" i="1" sz="1600" u="none" cap="none" strike="noStrik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ctr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FEFEFE"/>
              </a:buClr>
              <a:buSzPts val="1600"/>
              <a:buFont typeface="Corbel"/>
              <a:buNone/>
              <a:defRPr b="0" i="0" sz="1600" u="none" cap="none" strike="noStrik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ctr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FEFEFE"/>
              </a:buClr>
              <a:buSzPts val="1600"/>
              <a:buFont typeface="Arial"/>
              <a:buNone/>
              <a:defRPr b="0" i="1" sz="1600" u="none" cap="none" strike="noStrik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21" name="Google Shape;21;p2"/>
          <p:cNvSpPr txBox="1"/>
          <p:nvPr>
            <p:ph idx="10" type="dt"/>
          </p:nvPr>
        </p:nvSpPr>
        <p:spPr>
          <a:xfrm>
            <a:off x="1088913" y="6314440"/>
            <a:ext cx="1596622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12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22" name="Google Shape;22;p2"/>
          <p:cNvSpPr txBox="1"/>
          <p:nvPr>
            <p:ph idx="11" type="ftr"/>
          </p:nvPr>
        </p:nvSpPr>
        <p:spPr>
          <a:xfrm>
            <a:off x="3000591" y="6314440"/>
            <a:ext cx="51226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12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23" name="Google Shape;23;p2"/>
          <p:cNvSpPr txBox="1"/>
          <p:nvPr>
            <p:ph idx="12" type="sldNum"/>
          </p:nvPr>
        </p:nvSpPr>
        <p:spPr>
          <a:xfrm>
            <a:off x="11784011" y="1416216"/>
            <a:ext cx="4079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1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r">
              <a:spcBef>
                <a:spcPts val="0"/>
              </a:spcBef>
              <a:buNone/>
              <a:defRPr b="0" i="1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r">
              <a:spcBef>
                <a:spcPts val="0"/>
              </a:spcBef>
              <a:buNone/>
              <a:defRPr b="0" i="1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r">
              <a:spcBef>
                <a:spcPts val="0"/>
              </a:spcBef>
              <a:buNone/>
              <a:defRPr b="0" i="1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r">
              <a:spcBef>
                <a:spcPts val="0"/>
              </a:spcBef>
              <a:buNone/>
              <a:defRPr b="0" i="1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r">
              <a:spcBef>
                <a:spcPts val="0"/>
              </a:spcBef>
              <a:buNone/>
              <a:defRPr b="0" i="1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r">
              <a:spcBef>
                <a:spcPts val="0"/>
              </a:spcBef>
              <a:buNone/>
              <a:defRPr b="0" i="1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r">
              <a:spcBef>
                <a:spcPts val="0"/>
              </a:spcBef>
              <a:buNone/>
              <a:defRPr b="0" i="1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r">
              <a:spcBef>
                <a:spcPts val="0"/>
              </a:spcBef>
              <a:buNone/>
              <a:defRPr b="0" i="1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24" name="Google Shape;24;p2" title="Verticle Rule Line"/>
          <p:cNvCxnSpPr/>
          <p:nvPr/>
        </p:nvCxnSpPr>
        <p:spPr>
          <a:xfrm>
            <a:off x="773855" y="1257300"/>
            <a:ext cx="0" cy="5600700"/>
          </a:xfrm>
          <a:prstGeom prst="straightConnector1">
            <a:avLst/>
          </a:prstGeom>
          <a:noFill/>
          <a:ln cap="flat" cmpd="sng" w="254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  <p:extLst>
    <p:ext uri="{DCECCB84-F9BA-43D5-87BE-67443E8EF086}">
      <p15:sldGuideLst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 txBox="1"/>
          <p:nvPr>
            <p:ph type="title"/>
          </p:nvPr>
        </p:nvSpPr>
        <p:spPr>
          <a:xfrm>
            <a:off x="758952" y="557261"/>
            <a:ext cx="3840480" cy="19192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Century Schoolbook"/>
              <a:buNone/>
              <a:defRPr b="0" i="1" sz="40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9" name="Google Shape;89;p12"/>
          <p:cNvSpPr/>
          <p:nvPr>
            <p:ph idx="2" type="pic"/>
          </p:nvPr>
        </p:nvSpPr>
        <p:spPr>
          <a:xfrm>
            <a:off x="5257800" y="0"/>
            <a:ext cx="6172200" cy="6857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Corbel"/>
              <a:buNone/>
              <a:defRPr b="0" i="0" sz="28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orbel"/>
              <a:buNone/>
              <a:defRPr b="0" i="0" sz="2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  <a:defRPr b="0" i="1" sz="2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orbel"/>
              <a:buNone/>
              <a:defRPr b="0" i="0" sz="2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  <a:defRPr b="0" i="1" sz="2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orbel"/>
              <a:buNone/>
              <a:defRPr b="0" i="0" sz="2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  <a:defRPr b="0" i="1" sz="2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90" name="Google Shape;90;p12"/>
          <p:cNvSpPr txBox="1"/>
          <p:nvPr>
            <p:ph idx="1" type="body"/>
          </p:nvPr>
        </p:nvSpPr>
        <p:spPr>
          <a:xfrm>
            <a:off x="758952" y="2621512"/>
            <a:ext cx="3840480" cy="32369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r">
              <a:lnSpc>
                <a:spcPct val="125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228600" lvl="1" marL="9144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None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228600" lvl="2" marL="13716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228600" lvl="3" marL="18288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Corbel"/>
              <a:buNone/>
              <a:defRPr b="0" i="0" sz="1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228600" lvl="4" marL="22860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Arial"/>
              <a:buNone/>
              <a:defRPr b="0" i="1" sz="1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228600" lvl="5" marL="27432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Corbel"/>
              <a:buNone/>
              <a:defRPr b="0" i="0" sz="1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228600" lvl="6" marL="32004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Arial"/>
              <a:buNone/>
              <a:defRPr b="0" i="1" sz="1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228600" lvl="7" marL="36576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Corbel"/>
              <a:buNone/>
              <a:defRPr b="0" i="0" sz="1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228600" lvl="8" marL="41148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Arial"/>
              <a:buNone/>
              <a:defRPr b="0" i="1" sz="1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91" name="Google Shape;91;p12"/>
          <p:cNvSpPr txBox="1"/>
          <p:nvPr>
            <p:ph idx="10" type="dt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1000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92" name="Google Shape;92;p12"/>
          <p:cNvSpPr txBox="1"/>
          <p:nvPr>
            <p:ph idx="11" type="ftr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1200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93" name="Google Shape;93;p12"/>
          <p:cNvSpPr txBox="1"/>
          <p:nvPr>
            <p:ph idx="12" type="sldNum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3"/>
          <p:cNvSpPr txBox="1"/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000"/>
              <a:buFont typeface="Century Schoolbook"/>
              <a:buNone/>
              <a:defRPr b="0" i="1" sz="50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6" name="Google Shape;96;p13"/>
          <p:cNvSpPr txBox="1"/>
          <p:nvPr>
            <p:ph idx="1" type="body"/>
          </p:nvPr>
        </p:nvSpPr>
        <p:spPr>
          <a:xfrm rot="5400000">
            <a:off x="5513727" y="307952"/>
            <a:ext cx="5584142" cy="62483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55600" lvl="0" marL="4572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42900" lvl="1" marL="9144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Corbel"/>
              <a:buChar char="–"/>
              <a:defRPr b="0" i="0" sz="18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30200" lvl="2" marL="13716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17500" lvl="3" marL="18288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17500" lvl="4" marL="22860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17500" lvl="5" marL="27432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17500" lvl="6" marL="32004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17500" lvl="7" marL="36576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317500" lvl="8" marL="41148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97" name="Google Shape;97;p13"/>
          <p:cNvSpPr txBox="1"/>
          <p:nvPr>
            <p:ph idx="10" type="dt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1000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98" name="Google Shape;98;p13"/>
          <p:cNvSpPr txBox="1"/>
          <p:nvPr>
            <p:ph idx="11" type="ftr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1200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99" name="Google Shape;99;p13"/>
          <p:cNvSpPr txBox="1"/>
          <p:nvPr>
            <p:ph idx="12" type="sldNum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showMasterSp="0" type="vertTitleAndTx">
  <p:cSld name="VERTICAL_TITLE_AND_VERTICAL_TEX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 title="Page Number Shape"/>
          <p:cNvSpPr/>
          <p:nvPr/>
        </p:nvSpPr>
        <p:spPr>
          <a:xfrm>
            <a:off x="11784011" y="5380580"/>
            <a:ext cx="407988" cy="819150"/>
          </a:xfrm>
          <a:custGeom>
            <a:rect b="b" l="l" r="r" t="t"/>
            <a:pathLst>
              <a:path extrusionOk="0" h="3612" w="1799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</p:sp>
      <p:sp>
        <p:nvSpPr>
          <p:cNvPr id="102" name="Google Shape;102;p14"/>
          <p:cNvSpPr txBox="1"/>
          <p:nvPr>
            <p:ph type="title"/>
          </p:nvPr>
        </p:nvSpPr>
        <p:spPr>
          <a:xfrm rot="5400000">
            <a:off x="6875047" y="1758649"/>
            <a:ext cx="4678106" cy="24466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000"/>
              <a:buFont typeface="Century Schoolbook"/>
              <a:buNone/>
              <a:defRPr b="0" i="1" sz="50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3" name="Google Shape;103;p14"/>
          <p:cNvSpPr txBox="1"/>
          <p:nvPr>
            <p:ph idx="1" type="body"/>
          </p:nvPr>
        </p:nvSpPr>
        <p:spPr>
          <a:xfrm rot="5400000">
            <a:off x="2034487" y="-553354"/>
            <a:ext cx="4678105" cy="70706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55600" lvl="0" marL="4572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42900" lvl="1" marL="9144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Corbel"/>
              <a:buChar char="–"/>
              <a:defRPr b="0" i="0" sz="18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30200" lvl="2" marL="13716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17500" lvl="3" marL="18288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17500" lvl="4" marL="22860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17500" lvl="5" marL="27432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17500" lvl="6" marL="32004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17500" lvl="7" marL="36576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317500" lvl="8" marL="41148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04" name="Google Shape;104;p14"/>
          <p:cNvSpPr txBox="1"/>
          <p:nvPr>
            <p:ph idx="10" type="dt"/>
          </p:nvPr>
        </p:nvSpPr>
        <p:spPr>
          <a:xfrm>
            <a:off x="6536187" y="5927131"/>
            <a:ext cx="38148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1000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05" name="Google Shape;105;p14"/>
          <p:cNvSpPr txBox="1"/>
          <p:nvPr>
            <p:ph idx="11" type="ftr"/>
          </p:nvPr>
        </p:nvSpPr>
        <p:spPr>
          <a:xfrm>
            <a:off x="6536187" y="6315949"/>
            <a:ext cx="38148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1200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06" name="Google Shape;106;p14"/>
          <p:cNvSpPr txBox="1"/>
          <p:nvPr>
            <p:ph idx="12" type="sldNum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107" name="Google Shape;107;p14" title="Horizontal Rule Line"/>
          <p:cNvCxnSpPr/>
          <p:nvPr/>
        </p:nvCxnSpPr>
        <p:spPr>
          <a:xfrm>
            <a:off x="0" y="6199730"/>
            <a:ext cx="10260011" cy="0"/>
          </a:xfrm>
          <a:prstGeom prst="straightConnector1">
            <a:avLst/>
          </a:prstGeom>
          <a:noFill/>
          <a:ln cap="flat" cmpd="sng" w="25400">
            <a:solidFill>
              <a:srgbClr val="262626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  <p:extLst>
    <p:ext uri="{DCECCB84-F9BA-43D5-87BE-67443E8EF086}">
      <p15:sldGuideLst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/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000"/>
              <a:buFont typeface="Century Schoolbook"/>
              <a:buNone/>
              <a:defRPr b="0" i="1" sz="50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5" name="Google Shape;35;p4"/>
          <p:cNvSpPr txBox="1"/>
          <p:nvPr>
            <p:ph idx="1" type="body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55600" lvl="0" marL="4572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42900" lvl="1" marL="9144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Corbel"/>
              <a:buChar char="–"/>
              <a:defRPr b="0" i="0" sz="18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30200" lvl="2" marL="13716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17500" lvl="3" marL="18288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17500" lvl="4" marL="22860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17500" lvl="5" marL="27432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17500" lvl="6" marL="32004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17500" lvl="7" marL="36576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317500" lvl="8" marL="41148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36" name="Google Shape;36;p4"/>
          <p:cNvSpPr txBox="1"/>
          <p:nvPr>
            <p:ph idx="10" type="dt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1000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37" name="Google Shape;37;p4"/>
          <p:cNvSpPr txBox="1"/>
          <p:nvPr>
            <p:ph idx="11" type="ftr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1200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38" name="Google Shape;38;p4"/>
          <p:cNvSpPr txBox="1"/>
          <p:nvPr>
            <p:ph idx="12" type="sldNum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/>
          <p:nvPr>
            <p:ph idx="10" type="dt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1000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41" name="Google Shape;41;p5"/>
          <p:cNvSpPr txBox="1"/>
          <p:nvPr>
            <p:ph idx="11" type="ftr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1200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itle">
  <p:cSld name="TITLE">
    <p:bg>
      <p:bgPr>
        <a:solidFill>
          <a:schemeClr val="dk2"/>
        </a:solidFill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 title="Page Number Shape"/>
          <p:cNvSpPr/>
          <p:nvPr/>
        </p:nvSpPr>
        <p:spPr>
          <a:xfrm>
            <a:off x="11784011" y="1189204"/>
            <a:ext cx="407988" cy="819150"/>
          </a:xfrm>
          <a:custGeom>
            <a:rect b="b" l="l" r="r" t="t"/>
            <a:pathLst>
              <a:path extrusionOk="0" h="3612" w="1799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</p:sp>
      <p:sp>
        <p:nvSpPr>
          <p:cNvPr id="45" name="Google Shape;45;p6"/>
          <p:cNvSpPr txBox="1"/>
          <p:nvPr>
            <p:ph type="ctrTitle"/>
          </p:nvPr>
        </p:nvSpPr>
        <p:spPr>
          <a:xfrm>
            <a:off x="1088913" y="1143293"/>
            <a:ext cx="7034362" cy="42689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700"/>
              <a:buFont typeface="Century Schoolbook"/>
              <a:buNone/>
              <a:defRPr b="0" i="1" sz="77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6" name="Google Shape;46;p6"/>
          <p:cNvSpPr txBox="1"/>
          <p:nvPr>
            <p:ph idx="1" type="subTitle"/>
          </p:nvPr>
        </p:nvSpPr>
        <p:spPr>
          <a:xfrm>
            <a:off x="1088914" y="5537925"/>
            <a:ext cx="7034362" cy="7063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b="0" i="1" sz="2000" u="none" cap="none" strike="noStrik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ctr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FEFEFE"/>
              </a:buClr>
              <a:buSzPts val="2000"/>
              <a:buFont typeface="Corbel"/>
              <a:buNone/>
              <a:defRPr b="0" i="0" sz="2000" u="none" cap="none" strike="noStrik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ctr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FEFEFE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ctr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FEFEFE"/>
              </a:buClr>
              <a:buSzPts val="1600"/>
              <a:buFont typeface="Corbel"/>
              <a:buNone/>
              <a:defRPr b="0" i="0" sz="1600" u="none" cap="none" strike="noStrik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ctr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FEFEFE"/>
              </a:buClr>
              <a:buSzPts val="1600"/>
              <a:buFont typeface="Arial"/>
              <a:buNone/>
              <a:defRPr b="0" i="1" sz="1600" u="none" cap="none" strike="noStrik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ctr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FEFEFE"/>
              </a:buClr>
              <a:buSzPts val="1600"/>
              <a:buFont typeface="Corbel"/>
              <a:buNone/>
              <a:defRPr b="0" i="0" sz="1600" u="none" cap="none" strike="noStrik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ctr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FEFEFE"/>
              </a:buClr>
              <a:buSzPts val="1600"/>
              <a:buFont typeface="Arial"/>
              <a:buNone/>
              <a:defRPr b="0" i="1" sz="1600" u="none" cap="none" strike="noStrik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ctr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FEFEFE"/>
              </a:buClr>
              <a:buSzPts val="1600"/>
              <a:buFont typeface="Corbel"/>
              <a:buNone/>
              <a:defRPr b="0" i="0" sz="1600" u="none" cap="none" strike="noStrik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ctr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FEFEFE"/>
              </a:buClr>
              <a:buSzPts val="1600"/>
              <a:buFont typeface="Arial"/>
              <a:buNone/>
              <a:defRPr b="0" i="1" sz="1600" u="none" cap="none" strike="noStrik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47" name="Google Shape;47;p6"/>
          <p:cNvSpPr txBox="1"/>
          <p:nvPr>
            <p:ph idx="10" type="dt"/>
          </p:nvPr>
        </p:nvSpPr>
        <p:spPr>
          <a:xfrm>
            <a:off x="1088913" y="6314440"/>
            <a:ext cx="1596622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48" name="Google Shape;48;p6"/>
          <p:cNvSpPr txBox="1"/>
          <p:nvPr>
            <p:ph idx="11" type="ftr"/>
          </p:nvPr>
        </p:nvSpPr>
        <p:spPr>
          <a:xfrm>
            <a:off x="3000591" y="6314440"/>
            <a:ext cx="51226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49" name="Google Shape;49;p6"/>
          <p:cNvSpPr txBox="1"/>
          <p:nvPr>
            <p:ph idx="12" type="sldNum"/>
          </p:nvPr>
        </p:nvSpPr>
        <p:spPr>
          <a:xfrm>
            <a:off x="11784011" y="1416216"/>
            <a:ext cx="4079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1" sz="1200" u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r">
              <a:spcBef>
                <a:spcPts val="0"/>
              </a:spcBef>
              <a:buNone/>
              <a:defRPr b="0" i="1" sz="1200" u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r">
              <a:spcBef>
                <a:spcPts val="0"/>
              </a:spcBef>
              <a:buNone/>
              <a:defRPr b="0" i="1" sz="1200" u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r">
              <a:spcBef>
                <a:spcPts val="0"/>
              </a:spcBef>
              <a:buNone/>
              <a:defRPr b="0" i="1" sz="1200" u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r">
              <a:spcBef>
                <a:spcPts val="0"/>
              </a:spcBef>
              <a:buNone/>
              <a:defRPr b="0" i="1" sz="1200" u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r">
              <a:spcBef>
                <a:spcPts val="0"/>
              </a:spcBef>
              <a:buNone/>
              <a:defRPr b="0" i="1" sz="1200" u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r">
              <a:spcBef>
                <a:spcPts val="0"/>
              </a:spcBef>
              <a:buNone/>
              <a:defRPr b="0" i="1" sz="1200" u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r">
              <a:spcBef>
                <a:spcPts val="0"/>
              </a:spcBef>
              <a:buNone/>
              <a:defRPr b="0" i="1" sz="1200" u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r">
              <a:spcBef>
                <a:spcPts val="0"/>
              </a:spcBef>
              <a:buNone/>
              <a:defRPr b="0" i="1" sz="1200" u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50" name="Google Shape;50;p6" title="Verticle Rule Line"/>
          <p:cNvCxnSpPr/>
          <p:nvPr/>
        </p:nvCxnSpPr>
        <p:spPr>
          <a:xfrm>
            <a:off x="773855" y="1257300"/>
            <a:ext cx="0" cy="5600700"/>
          </a:xfrm>
          <a:prstGeom prst="straightConnector1">
            <a:avLst/>
          </a:prstGeom>
          <a:noFill/>
          <a:ln cap="flat" cmpd="sng" w="254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  <p:extLst>
    <p:ext uri="{DCECCB84-F9BA-43D5-87BE-67443E8EF086}">
      <p15:sldGuideLst>
        <p15:guide id="1" orient="horz" pos="79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showMasterSp="0" type="secHead">
  <p:cSld name="SECTION_HEADER">
    <p:bg>
      <p:bgPr>
        <a:solidFill>
          <a:schemeClr val="lt2"/>
        </a:solidFill>
      </p:bgPr>
    </p:bg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 title="Page Number Shape"/>
          <p:cNvSpPr/>
          <p:nvPr/>
        </p:nvSpPr>
        <p:spPr>
          <a:xfrm>
            <a:off x="11784011" y="1393748"/>
            <a:ext cx="407988" cy="819150"/>
          </a:xfrm>
          <a:custGeom>
            <a:rect b="b" l="l" r="r" t="t"/>
            <a:pathLst>
              <a:path extrusionOk="0" h="3612" w="1799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</p:sp>
      <p:sp>
        <p:nvSpPr>
          <p:cNvPr id="53" name="Google Shape;53;p7"/>
          <p:cNvSpPr txBox="1"/>
          <p:nvPr>
            <p:ph type="title"/>
          </p:nvPr>
        </p:nvSpPr>
        <p:spPr>
          <a:xfrm>
            <a:off x="1947673" y="2571722"/>
            <a:ext cx="8296654" cy="32861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7700"/>
              <a:buFont typeface="Century Schoolbook"/>
              <a:buNone/>
              <a:defRPr b="0" i="1" sz="77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4" name="Google Shape;54;p7"/>
          <p:cNvSpPr txBox="1"/>
          <p:nvPr>
            <p:ph idx="1" type="body"/>
          </p:nvPr>
        </p:nvSpPr>
        <p:spPr>
          <a:xfrm>
            <a:off x="1947673" y="1393748"/>
            <a:ext cx="8401429" cy="8191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marR="0" rtl="0" algn="r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  <a:defRPr b="0" i="1" sz="2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228600" lvl="1" marL="9144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Corbel"/>
              <a:buNone/>
              <a:defRPr b="0" i="0" sz="2000" u="none" cap="none" strike="noStrik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228600" lvl="2" marL="13716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228600" lvl="3" marL="18288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Corbel"/>
              <a:buNone/>
              <a:defRPr b="0" i="0" sz="1600" u="none" cap="none" strike="noStrik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228600" lvl="4" marL="22860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1" sz="1600" u="none" cap="none" strike="noStrik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228600" lvl="5" marL="27432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Corbel"/>
              <a:buNone/>
              <a:defRPr b="0" i="0" sz="1600" u="none" cap="none" strike="noStrik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228600" lvl="6" marL="32004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1" sz="1600" u="none" cap="none" strike="noStrik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228600" lvl="7" marL="36576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Corbel"/>
              <a:buNone/>
              <a:defRPr b="0" i="0" sz="1600" u="none" cap="none" strike="noStrik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228600" lvl="8" marL="41148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1" sz="1600" u="none" cap="none" strike="noStrik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55" name="Google Shape;55;p7"/>
          <p:cNvSpPr txBox="1"/>
          <p:nvPr>
            <p:ph idx="10" type="dt"/>
          </p:nvPr>
        </p:nvSpPr>
        <p:spPr>
          <a:xfrm>
            <a:off x="8742955" y="6314439"/>
            <a:ext cx="1596622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1200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56" name="Google Shape;56;p7"/>
          <p:cNvSpPr txBox="1"/>
          <p:nvPr>
            <p:ph idx="11" type="ftr"/>
          </p:nvPr>
        </p:nvSpPr>
        <p:spPr>
          <a:xfrm>
            <a:off x="1947673" y="6314440"/>
            <a:ext cx="64802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1200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57" name="Google Shape;57;p7"/>
          <p:cNvSpPr txBox="1"/>
          <p:nvPr>
            <p:ph idx="12" type="sldNum"/>
          </p:nvPr>
        </p:nvSpPr>
        <p:spPr>
          <a:xfrm>
            <a:off x="11784011" y="1620760"/>
            <a:ext cx="4079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58" name="Google Shape;58;p7" title="Horizontal Rule Line"/>
          <p:cNvCxnSpPr/>
          <p:nvPr/>
        </p:nvCxnSpPr>
        <p:spPr>
          <a:xfrm rot="10800000">
            <a:off x="1" y="6178167"/>
            <a:ext cx="10244326" cy="0"/>
          </a:xfrm>
          <a:prstGeom prst="straightConnector1">
            <a:avLst/>
          </a:prstGeom>
          <a:noFill/>
          <a:ln cap="flat" cmpd="sng" w="25400">
            <a:solidFill>
              <a:srgbClr val="262626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  <p:extLst>
    <p:ext uri="{DCECCB84-F9BA-43D5-87BE-67443E8EF086}">
      <p15:sldGuideLst>
        <p15:guide id="1" pos="6456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"/>
          <p:cNvSpPr txBox="1"/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000"/>
              <a:buFont typeface="Century Schoolbook"/>
              <a:buNone/>
              <a:defRPr b="0" i="1" sz="50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1" name="Google Shape;61;p8"/>
          <p:cNvSpPr txBox="1"/>
          <p:nvPr>
            <p:ph idx="1" type="body"/>
          </p:nvPr>
        </p:nvSpPr>
        <p:spPr>
          <a:xfrm>
            <a:off x="5181600" y="540628"/>
            <a:ext cx="6248400" cy="24889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55600" lvl="0" marL="4572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42900" lvl="1" marL="9144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Corbel"/>
              <a:buChar char="–"/>
              <a:defRPr b="0" i="0" sz="18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30200" lvl="2" marL="13716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17500" lvl="3" marL="18288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17500" lvl="4" marL="22860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17500" lvl="5" marL="27432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17500" lvl="6" marL="32004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17500" lvl="7" marL="36576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317500" lvl="8" marL="41148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62" name="Google Shape;62;p8"/>
          <p:cNvSpPr txBox="1"/>
          <p:nvPr>
            <p:ph idx="2" type="body"/>
          </p:nvPr>
        </p:nvSpPr>
        <p:spPr>
          <a:xfrm>
            <a:off x="5181600" y="3712467"/>
            <a:ext cx="6248400" cy="24822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55600" lvl="0" marL="4572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42900" lvl="1" marL="9144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Corbel"/>
              <a:buChar char="–"/>
              <a:defRPr b="0" i="0" sz="18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30200" lvl="2" marL="13716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17500" lvl="3" marL="18288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17500" lvl="4" marL="22860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17500" lvl="5" marL="27432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17500" lvl="6" marL="32004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17500" lvl="7" marL="36576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317500" lvl="8" marL="41148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63" name="Google Shape;63;p8"/>
          <p:cNvSpPr txBox="1"/>
          <p:nvPr>
            <p:ph idx="10" type="dt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1000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64" name="Google Shape;64;p8"/>
          <p:cNvSpPr txBox="1"/>
          <p:nvPr>
            <p:ph idx="11" type="ftr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1200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65" name="Google Shape;65;p8"/>
          <p:cNvSpPr txBox="1"/>
          <p:nvPr>
            <p:ph idx="12" type="sldNum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9"/>
          <p:cNvSpPr txBox="1"/>
          <p:nvPr>
            <p:ph type="title"/>
          </p:nvPr>
        </p:nvSpPr>
        <p:spPr>
          <a:xfrm>
            <a:off x="762000" y="557784"/>
            <a:ext cx="3831336" cy="4956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000"/>
              <a:buFont typeface="Century Schoolbook"/>
              <a:buNone/>
              <a:defRPr b="0" i="1" sz="50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8" name="Google Shape;68;p9"/>
          <p:cNvSpPr txBox="1"/>
          <p:nvPr>
            <p:ph idx="1" type="body"/>
          </p:nvPr>
        </p:nvSpPr>
        <p:spPr>
          <a:xfrm>
            <a:off x="5181600" y="558065"/>
            <a:ext cx="6245352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228600" lvl="1" marL="9144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orbel"/>
              <a:buNone/>
              <a:defRPr b="1" i="0" sz="2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228600" lvl="2" marL="13716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228600" lvl="3" marL="18288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Corbel"/>
              <a:buNone/>
              <a:defRPr b="1" i="0" sz="16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228600" lvl="4" marL="22860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Arial"/>
              <a:buNone/>
              <a:defRPr b="1" i="1" sz="16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228600" lvl="5" marL="27432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Corbel"/>
              <a:buNone/>
              <a:defRPr b="1" i="0" sz="16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228600" lvl="6" marL="32004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Arial"/>
              <a:buNone/>
              <a:defRPr b="1" i="1" sz="16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228600" lvl="7" marL="36576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Corbel"/>
              <a:buNone/>
              <a:defRPr b="1" i="0" sz="16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228600" lvl="8" marL="41148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Arial"/>
              <a:buNone/>
              <a:defRPr b="1" i="1" sz="16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69" name="Google Shape;69;p9"/>
          <p:cNvSpPr txBox="1"/>
          <p:nvPr>
            <p:ph idx="2" type="body"/>
          </p:nvPr>
        </p:nvSpPr>
        <p:spPr>
          <a:xfrm>
            <a:off x="5181600" y="1526671"/>
            <a:ext cx="6245352" cy="17556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55600" lvl="0" marL="4572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42900" lvl="1" marL="9144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Corbel"/>
              <a:buChar char="–"/>
              <a:defRPr b="0" i="0" sz="18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30200" lvl="2" marL="13716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17500" lvl="3" marL="18288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17500" lvl="4" marL="22860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17500" lvl="5" marL="27432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17500" lvl="6" marL="32004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17500" lvl="7" marL="36576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317500" lvl="8" marL="41148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70" name="Google Shape;70;p9"/>
          <p:cNvSpPr txBox="1"/>
          <p:nvPr>
            <p:ph idx="3" type="body"/>
          </p:nvPr>
        </p:nvSpPr>
        <p:spPr>
          <a:xfrm>
            <a:off x="5181600" y="3700826"/>
            <a:ext cx="6248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228600" lvl="1" marL="9144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orbel"/>
              <a:buNone/>
              <a:defRPr b="1" i="0" sz="2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228600" lvl="2" marL="13716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228600" lvl="3" marL="18288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Corbel"/>
              <a:buNone/>
              <a:defRPr b="1" i="0" sz="16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228600" lvl="4" marL="22860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Arial"/>
              <a:buNone/>
              <a:defRPr b="1" i="1" sz="16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228600" lvl="5" marL="27432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Corbel"/>
              <a:buNone/>
              <a:defRPr b="1" i="0" sz="16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228600" lvl="6" marL="32004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Arial"/>
              <a:buNone/>
              <a:defRPr b="1" i="1" sz="16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228600" lvl="7" marL="36576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Corbel"/>
              <a:buNone/>
              <a:defRPr b="1" i="0" sz="16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228600" lvl="8" marL="41148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Arial"/>
              <a:buNone/>
              <a:defRPr b="1" i="1" sz="16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71" name="Google Shape;71;p9"/>
          <p:cNvSpPr txBox="1"/>
          <p:nvPr>
            <p:ph idx="4" type="body"/>
          </p:nvPr>
        </p:nvSpPr>
        <p:spPr>
          <a:xfrm>
            <a:off x="5181600" y="4669432"/>
            <a:ext cx="6245352" cy="17556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55600" lvl="0" marL="4572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42900" lvl="1" marL="9144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Corbel"/>
              <a:buChar char="–"/>
              <a:defRPr b="0" i="0" sz="18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30200" lvl="2" marL="13716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17500" lvl="3" marL="18288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17500" lvl="4" marL="22860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17500" lvl="5" marL="27432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17500" lvl="6" marL="32004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17500" lvl="7" marL="36576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317500" lvl="8" marL="41148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72" name="Google Shape;72;p9"/>
          <p:cNvSpPr txBox="1"/>
          <p:nvPr>
            <p:ph idx="10" type="dt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1000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73" name="Google Shape;73;p9"/>
          <p:cNvSpPr txBox="1"/>
          <p:nvPr>
            <p:ph idx="11" type="ftr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1200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74" name="Google Shape;74;p9"/>
          <p:cNvSpPr txBox="1"/>
          <p:nvPr>
            <p:ph idx="12" type="sldNum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0"/>
          <p:cNvSpPr txBox="1"/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000"/>
              <a:buFont typeface="Century Schoolbook"/>
              <a:buNone/>
              <a:defRPr b="0" i="1" sz="50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7" name="Google Shape;77;p10"/>
          <p:cNvSpPr txBox="1"/>
          <p:nvPr>
            <p:ph idx="10" type="dt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1000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78" name="Google Shape;78;p10"/>
          <p:cNvSpPr txBox="1"/>
          <p:nvPr>
            <p:ph idx="11" type="ftr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1200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79" name="Google Shape;79;p10"/>
          <p:cNvSpPr txBox="1"/>
          <p:nvPr>
            <p:ph idx="12" type="sldNum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1"/>
          <p:cNvSpPr txBox="1"/>
          <p:nvPr>
            <p:ph type="title"/>
          </p:nvPr>
        </p:nvSpPr>
        <p:spPr>
          <a:xfrm>
            <a:off x="762000" y="555479"/>
            <a:ext cx="3838776" cy="19210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Century Schoolbook"/>
              <a:buNone/>
              <a:defRPr b="0" i="1" sz="40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2" name="Google Shape;82;p11"/>
          <p:cNvSpPr txBox="1"/>
          <p:nvPr>
            <p:ph idx="1" type="body"/>
          </p:nvPr>
        </p:nvSpPr>
        <p:spPr>
          <a:xfrm>
            <a:off x="5181600" y="564147"/>
            <a:ext cx="6248400" cy="56226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55600" lvl="0" marL="4572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42900" lvl="1" marL="9144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Corbel"/>
              <a:buChar char="–"/>
              <a:defRPr b="0" i="0" sz="18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30200" lvl="2" marL="13716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17500" lvl="3" marL="18288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17500" lvl="4" marL="22860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17500" lvl="5" marL="27432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17500" lvl="6" marL="32004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17500" lvl="7" marL="36576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317500" lvl="8" marL="41148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83" name="Google Shape;83;p11"/>
          <p:cNvSpPr txBox="1"/>
          <p:nvPr>
            <p:ph idx="2" type="body"/>
          </p:nvPr>
        </p:nvSpPr>
        <p:spPr>
          <a:xfrm>
            <a:off x="762000" y="2621512"/>
            <a:ext cx="3838776" cy="3239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r">
              <a:lnSpc>
                <a:spcPct val="125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228600" lvl="1" marL="9144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None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228600" lvl="2" marL="13716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228600" lvl="3" marL="18288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Corbel"/>
              <a:buNone/>
              <a:defRPr b="0" i="0" sz="1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228600" lvl="4" marL="22860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Arial"/>
              <a:buNone/>
              <a:defRPr b="0" i="1" sz="1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228600" lvl="5" marL="27432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Corbel"/>
              <a:buNone/>
              <a:defRPr b="0" i="0" sz="1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228600" lvl="6" marL="32004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Arial"/>
              <a:buNone/>
              <a:defRPr b="0" i="1" sz="1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228600" lvl="7" marL="36576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Corbel"/>
              <a:buNone/>
              <a:defRPr b="0" i="0" sz="1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228600" lvl="8" marL="41148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Arial"/>
              <a:buNone/>
              <a:defRPr b="0" i="1" sz="1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84" name="Google Shape;84;p11"/>
          <p:cNvSpPr txBox="1"/>
          <p:nvPr>
            <p:ph idx="10" type="dt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1000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85" name="Google Shape;85;p11"/>
          <p:cNvSpPr txBox="1"/>
          <p:nvPr>
            <p:ph idx="11" type="ftr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1200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86" name="Google Shape;86;p11"/>
          <p:cNvSpPr txBox="1"/>
          <p:nvPr>
            <p:ph idx="12" type="sldNum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r">
              <a:spcBef>
                <a:spcPts val="0"/>
              </a:spcBef>
              <a:buNone/>
              <a:defRPr b="0" i="1" sz="1200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 title="Page Number Shape"/>
          <p:cNvSpPr/>
          <p:nvPr/>
        </p:nvSpPr>
        <p:spPr>
          <a:xfrm>
            <a:off x="11784011" y="5380580"/>
            <a:ext cx="407988" cy="819150"/>
          </a:xfrm>
          <a:custGeom>
            <a:rect b="b" l="l" r="r" t="t"/>
            <a:pathLst>
              <a:path extrusionOk="0" h="3612" w="1799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</p:sp>
      <p:sp>
        <p:nvSpPr>
          <p:cNvPr id="11" name="Google Shape;11;p1"/>
          <p:cNvSpPr txBox="1"/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5000"/>
              <a:buFont typeface="Century Schoolbook"/>
              <a:buNone/>
              <a:defRPr b="0" i="1" sz="5000" u="none" cap="none" strike="noStrike">
                <a:solidFill>
                  <a:srgbClr val="FEFEF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" name="Google Shape;12;p1"/>
          <p:cNvSpPr txBox="1"/>
          <p:nvPr>
            <p:ph idx="1" type="body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55600" lvl="0" marL="4572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FEFEFE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42900" lvl="1" marL="9144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FEFEFE"/>
              </a:buClr>
              <a:buSzPts val="1800"/>
              <a:buFont typeface="Corbel"/>
              <a:buChar char="–"/>
              <a:defRPr b="0" i="0" sz="1800" u="none" cap="none" strike="noStrik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30200" lvl="2" marL="13716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FEFEFE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17500" lvl="3" marL="18288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FEFEFE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17500" lvl="4" marL="22860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FEFEFE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17500" lvl="5" marL="27432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FEFEFE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17500" lvl="6" marL="32004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FEFEFE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17500" lvl="7" marL="36576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FEFEFE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317500" lvl="8" marL="41148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FEFEFE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0" type="dt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1000" u="none" cap="none" strike="noStrike">
                <a:solidFill>
                  <a:srgbClr val="FEFEF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1" type="ftr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1200" u="none" cap="none" strike="noStrike">
                <a:solidFill>
                  <a:srgbClr val="FEFEF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2" type="sldNum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1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r">
              <a:spcBef>
                <a:spcPts val="0"/>
              </a:spcBef>
              <a:buNone/>
              <a:defRPr b="0" i="1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r">
              <a:spcBef>
                <a:spcPts val="0"/>
              </a:spcBef>
              <a:buNone/>
              <a:defRPr b="0" i="1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r">
              <a:spcBef>
                <a:spcPts val="0"/>
              </a:spcBef>
              <a:buNone/>
              <a:defRPr b="0" i="1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r">
              <a:spcBef>
                <a:spcPts val="0"/>
              </a:spcBef>
              <a:buNone/>
              <a:defRPr b="0" i="1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r">
              <a:spcBef>
                <a:spcPts val="0"/>
              </a:spcBef>
              <a:buNone/>
              <a:defRPr b="0" i="1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r">
              <a:spcBef>
                <a:spcPts val="0"/>
              </a:spcBef>
              <a:buNone/>
              <a:defRPr b="0" i="1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r">
              <a:spcBef>
                <a:spcPts val="0"/>
              </a:spcBef>
              <a:buNone/>
              <a:defRPr b="0" i="1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r">
              <a:spcBef>
                <a:spcPts val="0"/>
              </a:spcBef>
              <a:buNone/>
              <a:defRPr b="0" i="1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16" name="Google Shape;16;p1" title="Horizontal Rule Line"/>
          <p:cNvCxnSpPr/>
          <p:nvPr/>
        </p:nvCxnSpPr>
        <p:spPr>
          <a:xfrm>
            <a:off x="0" y="6199730"/>
            <a:ext cx="4495800" cy="0"/>
          </a:xfrm>
          <a:prstGeom prst="straightConnector1">
            <a:avLst/>
          </a:prstGeom>
          <a:noFill/>
          <a:ln cap="flat" cmpd="sng" w="25400">
            <a:solidFill>
              <a:srgbClr val="FEFEFE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2"/>
        </a:solid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 title="Page Number Shape"/>
          <p:cNvSpPr/>
          <p:nvPr/>
        </p:nvSpPr>
        <p:spPr>
          <a:xfrm>
            <a:off x="11784011" y="5380580"/>
            <a:ext cx="407988" cy="819150"/>
          </a:xfrm>
          <a:custGeom>
            <a:rect b="b" l="l" r="r" t="t"/>
            <a:pathLst>
              <a:path extrusionOk="0" h="3612" w="1799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</p:sp>
      <p:sp>
        <p:nvSpPr>
          <p:cNvPr id="27" name="Google Shape;27;p3"/>
          <p:cNvSpPr txBox="1"/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000"/>
              <a:buFont typeface="Century Schoolbook"/>
              <a:buNone/>
              <a:defRPr b="0" i="1" sz="50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8" name="Google Shape;28;p3"/>
          <p:cNvSpPr txBox="1"/>
          <p:nvPr>
            <p:ph idx="1" type="body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55600" lvl="0" marL="4572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42900" lvl="1" marL="9144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Corbel"/>
              <a:buChar char="–"/>
              <a:defRPr b="0" i="0" sz="18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30200" lvl="2" marL="13716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17500" lvl="3" marL="18288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17500" lvl="4" marL="22860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17500" lvl="5" marL="27432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17500" lvl="6" marL="32004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17500" lvl="7" marL="36576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317500" lvl="8" marL="4114800" marR="0" rtl="0" algn="l">
              <a:lnSpc>
                <a:spcPct val="112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29" name="Google Shape;29;p3"/>
          <p:cNvSpPr txBox="1"/>
          <p:nvPr>
            <p:ph idx="10" type="dt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1000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30" name="Google Shape;30;p3"/>
          <p:cNvSpPr txBox="1"/>
          <p:nvPr>
            <p:ph idx="11" type="ftr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1200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31" name="Google Shape;31;p3"/>
          <p:cNvSpPr txBox="1"/>
          <p:nvPr>
            <p:ph idx="12" type="sldNum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1" sz="1200" u="non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r">
              <a:spcBef>
                <a:spcPts val="0"/>
              </a:spcBef>
              <a:buNone/>
              <a:defRPr b="0" i="1" sz="1200" u="non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r">
              <a:spcBef>
                <a:spcPts val="0"/>
              </a:spcBef>
              <a:buNone/>
              <a:defRPr b="0" i="1" sz="1200" u="non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r">
              <a:spcBef>
                <a:spcPts val="0"/>
              </a:spcBef>
              <a:buNone/>
              <a:defRPr b="0" i="1" sz="1200" u="non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r">
              <a:spcBef>
                <a:spcPts val="0"/>
              </a:spcBef>
              <a:buNone/>
              <a:defRPr b="0" i="1" sz="1200" u="non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r">
              <a:spcBef>
                <a:spcPts val="0"/>
              </a:spcBef>
              <a:buNone/>
              <a:defRPr b="0" i="1" sz="1200" u="non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r">
              <a:spcBef>
                <a:spcPts val="0"/>
              </a:spcBef>
              <a:buNone/>
              <a:defRPr b="0" i="1" sz="1200" u="non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r">
              <a:spcBef>
                <a:spcPts val="0"/>
              </a:spcBef>
              <a:buNone/>
              <a:defRPr b="0" i="1" sz="1200" u="non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r">
              <a:spcBef>
                <a:spcPts val="0"/>
              </a:spcBef>
              <a:buNone/>
              <a:defRPr b="0" i="1" sz="1200" u="non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32" name="Google Shape;32;p3" title="Horizontal Rule Line"/>
          <p:cNvCxnSpPr/>
          <p:nvPr/>
        </p:nvCxnSpPr>
        <p:spPr>
          <a:xfrm>
            <a:off x="0" y="6199730"/>
            <a:ext cx="4495800" cy="0"/>
          </a:xfrm>
          <a:prstGeom prst="straightConnector1">
            <a:avLst/>
          </a:prstGeom>
          <a:noFill/>
          <a:ln cap="flat" cmpd="sng" w="25400">
            <a:solidFill>
              <a:srgbClr val="262626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youtube.com/watch?v=mINGKrtG3iw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6.png"/><Relationship Id="rId5" Type="http://schemas.openxmlformats.org/officeDocument/2006/relationships/image" Target="../media/image3.png"/><Relationship Id="rId6" Type="http://schemas.openxmlformats.org/officeDocument/2006/relationships/image" Target="../media/image1.png"/><Relationship Id="rId7" Type="http://schemas.openxmlformats.org/officeDocument/2006/relationships/image" Target="../media/image4.png"/><Relationship Id="rId8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youtu.be/3tvqY5lF9fk" TargetMode="External"/><Relationship Id="rId4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youtu.be/Bz1bkHRwP6I" TargetMode="External"/><Relationship Id="rId4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youtu.be/Dp4s8yiDnUA" TargetMode="External"/><Relationship Id="rId4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4C1130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5"/>
          <p:cNvSpPr txBox="1"/>
          <p:nvPr>
            <p:ph type="ctrTitle"/>
          </p:nvPr>
        </p:nvSpPr>
        <p:spPr>
          <a:xfrm>
            <a:off x="1088913" y="1143293"/>
            <a:ext cx="9923076" cy="11165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700"/>
              <a:buFont typeface="Century Schoolbook"/>
              <a:buNone/>
            </a:pPr>
            <a:r>
              <a:rPr b="0" i="1" lang="en-GB" sz="77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HOMOSEXUALITY</a:t>
            </a:r>
            <a:endParaRPr b="0" i="1" sz="7700" u="none" cap="none" strike="noStrike">
              <a:solidFill>
                <a:schemeClr val="lt2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13" name="Google Shape;113;p15"/>
          <p:cNvSpPr txBox="1"/>
          <p:nvPr>
            <p:ph idx="1" type="subTitle"/>
          </p:nvPr>
        </p:nvSpPr>
        <p:spPr>
          <a:xfrm>
            <a:off x="1088913" y="2259874"/>
            <a:ext cx="7034362" cy="7063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600"/>
              <a:buFont typeface="Arial"/>
              <a:buNone/>
            </a:pPr>
            <a:r>
              <a:rPr b="0" i="1" lang="en-GB" sz="2600" u="none" cap="none" strike="noStrik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rPr>
              <a:t>Opening the Door</a:t>
            </a:r>
            <a:endParaRPr b="0" i="1" sz="2600" u="none" cap="none" strike="noStrike">
              <a:solidFill>
                <a:schemeClr val="lt2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14" name="Google Shape;114;p15"/>
          <p:cNvSpPr txBox="1"/>
          <p:nvPr/>
        </p:nvSpPr>
        <p:spPr>
          <a:xfrm>
            <a:off x="1088912" y="3526971"/>
            <a:ext cx="10654597" cy="26909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b="0" i="1" lang="en-GB" sz="2000" u="none" cap="none" strike="noStrik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rPr>
              <a:t>Outcomes</a:t>
            </a:r>
            <a:endParaRPr/>
          </a:p>
          <a:p>
            <a:pPr indent="-342900" lvl="0" marL="34290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</a:pPr>
            <a:r>
              <a:rPr b="0" i="1" lang="en-GB" sz="2000" u="none" cap="none" strike="noStrik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rPr>
              <a:t>All students understand what it feels like to ‘come out’ and speak openly about being homosexual </a:t>
            </a:r>
            <a:endParaRPr/>
          </a:p>
          <a:p>
            <a:pPr indent="-342900" lvl="0" marL="34290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</a:pPr>
            <a:r>
              <a:rPr b="0" i="1" lang="en-GB" sz="2000" u="none" cap="none" strike="noStrik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rPr>
              <a:t>Most students can identify strategies for having discussions about their sexuality with their friends, family and others </a:t>
            </a:r>
            <a:endParaRPr b="0" i="1" sz="2000" u="none" cap="none" strike="noStrike">
              <a:solidFill>
                <a:schemeClr val="lt2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342900" lvl="0" marL="34290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</a:pPr>
            <a:r>
              <a:rPr b="0" i="1" lang="en-GB" sz="2000" u="none" cap="none" strike="noStrik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rPr>
              <a:t>Most students can identify strategies for how to listen to and support others with their sexuality</a:t>
            </a:r>
            <a:endParaRPr/>
          </a:p>
          <a:p>
            <a:pPr indent="-342900" lvl="0" marL="34290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</a:pPr>
            <a:r>
              <a:rPr b="0" i="1" lang="en-GB" sz="2000" u="none" cap="none" strike="noStrik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rPr>
              <a:t>Some students can articulate a variety of different perspectives on the topic of ‘coming out’ </a:t>
            </a:r>
            <a:endParaRPr b="0" i="1" sz="2000" u="none" cap="none" strike="noStrike">
              <a:solidFill>
                <a:schemeClr val="lt2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rial"/>
              <a:buNone/>
            </a:pPr>
            <a:r>
              <a:t/>
            </a:r>
            <a:endParaRPr b="0" i="1" sz="2200" u="none" cap="none" strike="noStrike">
              <a:solidFill>
                <a:schemeClr val="lt2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15" name="Google Shape;115;p15"/>
          <p:cNvSpPr/>
          <p:nvPr/>
        </p:nvSpPr>
        <p:spPr>
          <a:xfrm>
            <a:off x="3554992" y="6033254"/>
            <a:ext cx="499091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sng" cap="none" strike="noStrike">
                <a:solidFill>
                  <a:schemeClr val="hlink"/>
                </a:solidFill>
                <a:latin typeface="Corbel"/>
                <a:ea typeface="Corbel"/>
                <a:cs typeface="Corbel"/>
                <a:sym typeface="Corbel"/>
                <a:hlinkClick r:id="rId3"/>
              </a:rPr>
              <a:t>https://www.youtube.com/watch?v=mINGKrtG3iw</a:t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4"/>
          <p:cNvSpPr txBox="1"/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000"/>
              <a:buFont typeface="Century Schoolbook"/>
              <a:buNone/>
            </a:pPr>
            <a:r>
              <a:rPr b="0" i="1" lang="en-GB" sz="5000" u="sng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Plenary</a:t>
            </a:r>
            <a:br>
              <a:rPr b="0" i="1" lang="en-GB" sz="5000" u="sng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</a:br>
            <a:br>
              <a:rPr b="0" i="1" lang="en-GB" sz="5000" u="sng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</a:br>
            <a:r>
              <a:rPr b="0" i="1" lang="en-GB" sz="50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Add your post-it note to the board</a:t>
            </a:r>
            <a:endParaRPr b="0" i="1" sz="5000" u="sng" cap="none" strike="noStrike">
              <a:solidFill>
                <a:srgbClr val="262626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87" name="Google Shape;187;p24"/>
          <p:cNvSpPr txBox="1"/>
          <p:nvPr>
            <p:ph idx="1" type="body"/>
          </p:nvPr>
        </p:nvSpPr>
        <p:spPr>
          <a:xfrm>
            <a:off x="5708469" y="1825439"/>
            <a:ext cx="5760720" cy="242097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262626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262626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ctr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</a:pPr>
            <a:r>
              <a:rPr b="0" i="0" lang="en-GB" sz="2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rPr>
              <a:t>What are your top 3 tips for talking to your friends and family about your sexuality?</a:t>
            </a:r>
            <a:endParaRPr b="0" i="0" sz="2000" u="none" cap="none" strike="noStrike">
              <a:solidFill>
                <a:srgbClr val="262626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id="188" name="Google Shape;188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725" y="5596200"/>
            <a:ext cx="2237551" cy="45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6"/>
          <p:cNvSpPr txBox="1"/>
          <p:nvPr>
            <p:ph type="title"/>
          </p:nvPr>
        </p:nvSpPr>
        <p:spPr>
          <a:xfrm>
            <a:off x="761999" y="559678"/>
            <a:ext cx="3888377" cy="54753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000"/>
              <a:buFont typeface="Century Schoolbook"/>
              <a:buNone/>
            </a:pPr>
            <a:r>
              <a:rPr b="0" i="1" lang="en-GB" sz="5000" u="sng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Starter</a:t>
            </a:r>
            <a:br>
              <a:rPr b="0" i="1" lang="en-GB" sz="5000" u="sng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</a:br>
            <a:br>
              <a:rPr b="0" i="1" lang="en-GB" sz="50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</a:br>
            <a:r>
              <a:rPr b="0" i="1" lang="en-GB" sz="50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Add your post-it note to the board </a:t>
            </a:r>
            <a:endParaRPr b="0" i="1" sz="5000" u="none" cap="none" strike="noStrike">
              <a:solidFill>
                <a:srgbClr val="262626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21" name="Google Shape;121;p16"/>
          <p:cNvSpPr txBox="1"/>
          <p:nvPr>
            <p:ph idx="1" type="body"/>
          </p:nvPr>
        </p:nvSpPr>
        <p:spPr>
          <a:xfrm>
            <a:off x="5612674" y="1615932"/>
            <a:ext cx="5752011" cy="3362854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262626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262626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ctr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</a:pPr>
            <a:r>
              <a:rPr b="0" i="0" lang="en-GB" sz="2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rPr>
              <a:t>How do you think you would feel about talking to your friends and family about your sexuality if you thought that you might be homosexual or bisexual?</a:t>
            </a:r>
            <a:endParaRPr b="0" i="0" sz="2000" u="none" cap="none" strike="noStrike">
              <a:solidFill>
                <a:srgbClr val="262626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22" name="Google Shape;122;p16"/>
          <p:cNvSpPr txBox="1"/>
          <p:nvPr/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3" name="Google Shape;12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725" y="5596200"/>
            <a:ext cx="2237551" cy="45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7"/>
          <p:cNvSpPr txBox="1"/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000"/>
              <a:buFont typeface="Century Schoolbook"/>
              <a:buNone/>
            </a:pPr>
            <a:r>
              <a:rPr b="0" i="1" lang="en-GB" sz="50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What do the following keywords mean?</a:t>
            </a:r>
            <a:endParaRPr/>
          </a:p>
        </p:txBody>
      </p:sp>
      <p:sp>
        <p:nvSpPr>
          <p:cNvPr id="129" name="Google Shape;129;p17"/>
          <p:cNvSpPr txBox="1"/>
          <p:nvPr>
            <p:ph idx="1" type="body"/>
          </p:nvPr>
        </p:nvSpPr>
        <p:spPr>
          <a:xfrm>
            <a:off x="7615646" y="1478416"/>
            <a:ext cx="3691914" cy="46916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000"/>
              <a:buFont typeface="Arial"/>
              <a:buNone/>
            </a:pPr>
            <a:r>
              <a:rPr b="1" i="0" lang="en-GB" sz="3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rPr>
              <a:t>Homosexual</a:t>
            </a:r>
            <a:endParaRPr/>
          </a:p>
          <a:p>
            <a:pPr indent="0" lvl="0" marL="0" marR="0" rtl="0" algn="r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3000"/>
              <a:buFont typeface="Arial"/>
              <a:buNone/>
            </a:pPr>
            <a:r>
              <a:rPr b="1" i="0" lang="en-GB" sz="3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rPr>
              <a:t>Bisexual</a:t>
            </a:r>
            <a:endParaRPr/>
          </a:p>
          <a:p>
            <a:pPr indent="0" lvl="0" marL="0" marR="0" rtl="0" algn="r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3000"/>
              <a:buFont typeface="Arial"/>
              <a:buNone/>
            </a:pPr>
            <a:r>
              <a:rPr b="1" i="0" lang="en-GB" sz="3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rPr>
              <a:t>Heterosexual</a:t>
            </a:r>
            <a:endParaRPr/>
          </a:p>
          <a:p>
            <a:pPr indent="0" lvl="0" marL="0" marR="0" rtl="0" algn="r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3000"/>
              <a:buFont typeface="Arial"/>
              <a:buNone/>
            </a:pPr>
            <a:r>
              <a:rPr b="1" i="0" lang="en-GB" sz="3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rPr>
              <a:t>Gay</a:t>
            </a:r>
            <a:endParaRPr/>
          </a:p>
          <a:p>
            <a:pPr indent="0" lvl="0" marL="0" marR="0" rtl="0" algn="r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3000"/>
              <a:buFont typeface="Arial"/>
              <a:buNone/>
            </a:pPr>
            <a:r>
              <a:rPr b="1" i="0" lang="en-GB" sz="3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rPr>
              <a:t>Trans</a:t>
            </a:r>
            <a:endParaRPr/>
          </a:p>
          <a:p>
            <a:pPr indent="0" lvl="0" marL="0" marR="0" rtl="0" algn="r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</a:pPr>
            <a:r>
              <a:rPr b="0" i="0" lang="en-GB" sz="2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endParaRPr/>
          </a:p>
          <a:p>
            <a:pPr indent="0" lvl="0" marL="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262626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262626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262626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262626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id="130" name="Google Shape;13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725" y="5596200"/>
            <a:ext cx="2237551" cy="45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8"/>
          <p:cNvSpPr txBox="1"/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000"/>
              <a:buFont typeface="Century Schoolbook"/>
              <a:buNone/>
            </a:pPr>
            <a:r>
              <a:rPr b="0" i="1" lang="en-GB" sz="50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Answers</a:t>
            </a:r>
            <a:endParaRPr b="0" i="1" sz="5000" u="none" cap="none" strike="noStrike">
              <a:solidFill>
                <a:srgbClr val="262626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36" name="Google Shape;136;p18"/>
          <p:cNvSpPr txBox="1"/>
          <p:nvPr>
            <p:ph idx="1" type="body"/>
          </p:nvPr>
        </p:nvSpPr>
        <p:spPr>
          <a:xfrm>
            <a:off x="5181600" y="559678"/>
            <a:ext cx="6248398" cy="59738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</a:pPr>
            <a:r>
              <a:rPr b="1" i="0" lang="en-GB" sz="2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rPr>
              <a:t>Homosexual</a:t>
            </a:r>
            <a:r>
              <a:rPr b="0" i="0" lang="en-GB" sz="2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rPr>
              <a:t> -  Someone who has an emotional, romantic and/or sexual orientation towards someone of the same gender. </a:t>
            </a:r>
            <a:endParaRPr b="0" i="0" sz="2000" u="none" cap="none" strike="noStrike">
              <a:solidFill>
                <a:srgbClr val="262626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</a:pPr>
            <a:r>
              <a:rPr b="1" i="0" lang="en-GB" sz="2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rPr>
              <a:t>Bisexual</a:t>
            </a:r>
            <a:r>
              <a:rPr b="0" i="0" lang="en-GB" sz="2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rPr>
              <a:t> - Refers to a person who has an emotional and/or sexual orientation towards people of more than one gender </a:t>
            </a:r>
            <a:endParaRPr/>
          </a:p>
          <a:p>
            <a:pPr indent="0" lvl="0" marL="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</a:pPr>
            <a:r>
              <a:rPr b="1" i="0" lang="en-GB" sz="2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rPr>
              <a:t>Heterosexual</a:t>
            </a:r>
            <a:r>
              <a:rPr b="0" i="0" lang="en-GB" sz="2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rPr>
              <a:t> - Someone who has an emotional, romantic and/or sexual orientation towards someone of the opposite gender. </a:t>
            </a:r>
            <a:endParaRPr/>
          </a:p>
          <a:p>
            <a:pPr indent="0" lvl="0" marL="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</a:pPr>
            <a:r>
              <a:rPr b="1" i="0" lang="en-GB" sz="2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rPr>
              <a:t>Gay</a:t>
            </a:r>
            <a:r>
              <a:rPr b="0" i="0" lang="en-GB" sz="2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rPr>
              <a:t> – a different word for being homosexual </a:t>
            </a:r>
            <a:endParaRPr/>
          </a:p>
          <a:p>
            <a:pPr indent="0" lvl="0" marL="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</a:pPr>
            <a:r>
              <a:rPr b="1" i="0" lang="en-GB" sz="2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rPr>
              <a:t>Trans </a:t>
            </a:r>
            <a:r>
              <a:rPr b="0" i="0" lang="en-GB" sz="2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rPr>
              <a:t>– An umbrella term to describe people whose gender is not the same as, or does not sit comfortably with, the sex they were assigned at birth. </a:t>
            </a:r>
            <a:endParaRPr b="0" i="0" sz="2000" u="none" cap="none" strike="noStrike">
              <a:solidFill>
                <a:srgbClr val="262626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262626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56464" lvl="0" marL="283464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262626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id="137" name="Google Shape;13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725" y="5596200"/>
            <a:ext cx="2237551" cy="45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creen Clipping" id="142" name="Google Shape;142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47528" y="292506"/>
            <a:ext cx="2258022" cy="224466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19"/>
          <p:cNvSpPr txBox="1"/>
          <p:nvPr/>
        </p:nvSpPr>
        <p:spPr>
          <a:xfrm>
            <a:off x="2167175" y="2596275"/>
            <a:ext cx="1800300" cy="45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Gareth Thomas</a:t>
            </a:r>
            <a:endParaRPr/>
          </a:p>
        </p:txBody>
      </p:sp>
      <p:sp>
        <p:nvSpPr>
          <p:cNvPr id="144" name="Google Shape;144;p19"/>
          <p:cNvSpPr txBox="1"/>
          <p:nvPr/>
        </p:nvSpPr>
        <p:spPr>
          <a:xfrm>
            <a:off x="8839983" y="2560713"/>
            <a:ext cx="1368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Sam Smith</a:t>
            </a:r>
            <a:endParaRPr/>
          </a:p>
        </p:txBody>
      </p:sp>
      <p:sp>
        <p:nvSpPr>
          <p:cNvPr id="145" name="Google Shape;145;p19"/>
          <p:cNvSpPr txBox="1"/>
          <p:nvPr/>
        </p:nvSpPr>
        <p:spPr>
          <a:xfrm>
            <a:off x="4871864" y="2560712"/>
            <a:ext cx="2304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Cara Delevigne</a:t>
            </a:r>
            <a:endParaRPr sz="18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46" name="Google Shape;146;p19"/>
          <p:cNvSpPr txBox="1"/>
          <p:nvPr/>
        </p:nvSpPr>
        <p:spPr>
          <a:xfrm>
            <a:off x="4105538" y="5422211"/>
            <a:ext cx="2808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Tom Daley</a:t>
            </a:r>
            <a:endParaRPr/>
          </a:p>
        </p:txBody>
      </p:sp>
      <p:sp>
        <p:nvSpPr>
          <p:cNvPr id="147" name="Google Shape;147;p19"/>
          <p:cNvSpPr txBox="1"/>
          <p:nvPr/>
        </p:nvSpPr>
        <p:spPr>
          <a:xfrm>
            <a:off x="8725373" y="5422222"/>
            <a:ext cx="2664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Ellen Page</a:t>
            </a:r>
            <a:endParaRPr/>
          </a:p>
        </p:txBody>
      </p:sp>
      <p:sp>
        <p:nvSpPr>
          <p:cNvPr id="148" name="Google Shape;148;p19"/>
          <p:cNvSpPr txBox="1"/>
          <p:nvPr/>
        </p:nvSpPr>
        <p:spPr>
          <a:xfrm>
            <a:off x="343925" y="3621125"/>
            <a:ext cx="3216000" cy="57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Who are these people? What do they do? </a:t>
            </a:r>
            <a:endParaRPr sz="2400"/>
          </a:p>
        </p:txBody>
      </p:sp>
      <p:pic>
        <p:nvPicPr>
          <p:cNvPr id="149" name="Google Shape;149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783159" y="3156749"/>
            <a:ext cx="3392968" cy="211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1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952425" y="248850"/>
            <a:ext cx="2237550" cy="2237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1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536149" y="3156757"/>
            <a:ext cx="3776675" cy="2114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536147" y="248847"/>
            <a:ext cx="3776674" cy="2237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1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01725" y="5596200"/>
            <a:ext cx="2237551" cy="45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0"/>
          <p:cNvSpPr txBox="1"/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000"/>
              <a:buFont typeface="Century Schoolbook"/>
              <a:buNone/>
            </a:pPr>
            <a:r>
              <a:rPr b="0" i="1" lang="en-GB" sz="50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Video 1</a:t>
            </a:r>
            <a:endParaRPr b="0" i="1" sz="5000" u="none" cap="none" strike="noStrike">
              <a:solidFill>
                <a:srgbClr val="262626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59" name="Google Shape;159;p20"/>
          <p:cNvSpPr txBox="1"/>
          <p:nvPr>
            <p:ph idx="1" type="body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</a:pPr>
            <a:r>
              <a:rPr b="0" i="0" lang="en-GB" sz="2000" u="sng" cap="none" strike="noStrike">
                <a:solidFill>
                  <a:schemeClr val="hlink"/>
                </a:solidFill>
                <a:latin typeface="Corbel"/>
                <a:ea typeface="Corbel"/>
                <a:cs typeface="Corbel"/>
                <a:sym typeface="Corbel"/>
                <a:hlinkClick r:id="rId3"/>
              </a:rPr>
              <a:t>https://youtu.be/3tvqY5lF9fk</a:t>
            </a:r>
            <a:endParaRPr b="0" i="0" sz="2000" u="sng" cap="none" strike="noStrike">
              <a:solidFill>
                <a:srgbClr val="262626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</a:pPr>
            <a:r>
              <a:t/>
            </a:r>
            <a:endParaRPr b="0" i="0" sz="2000" u="sng" cap="none" strike="noStrike">
              <a:solidFill>
                <a:srgbClr val="262626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</a:pPr>
            <a:r>
              <a:rPr b="0" i="0" lang="en-GB" sz="2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rPr>
              <a:t>All = How do you think Richard was feeling before telling his parents he was gay? How could you tell?</a:t>
            </a:r>
            <a:endParaRPr/>
          </a:p>
          <a:p>
            <a:pPr indent="0" lvl="0" marL="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262626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</a:pPr>
            <a:r>
              <a:rPr b="0" i="0" lang="en-GB" sz="2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rPr>
              <a:t>All = Where were they when he told them?</a:t>
            </a:r>
            <a:endParaRPr/>
          </a:p>
          <a:p>
            <a:pPr indent="-156464" lvl="0" marL="283464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262626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</a:pPr>
            <a:r>
              <a:rPr b="0" i="0" lang="en-GB" sz="2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rPr>
              <a:t>Some = Why did his parents react this way?</a:t>
            </a:r>
            <a:endParaRPr b="0" i="0" sz="2000" u="none" cap="none" strike="noStrike">
              <a:solidFill>
                <a:srgbClr val="262626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56464" lvl="0" marL="283464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262626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56464" lvl="0" marL="283464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262626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56464" lvl="0" marL="283464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262626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56464" lvl="0" marL="283464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262626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262626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id="160" name="Google Shape;160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1725" y="5596200"/>
            <a:ext cx="2237551" cy="45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1"/>
          <p:cNvSpPr txBox="1"/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000"/>
              <a:buFont typeface="Century Schoolbook"/>
              <a:buNone/>
            </a:pPr>
            <a:r>
              <a:rPr b="0" i="1" lang="en-GB" sz="50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Video 2 </a:t>
            </a:r>
            <a:endParaRPr b="0" i="1" sz="5000" u="none" cap="none" strike="noStrike">
              <a:solidFill>
                <a:srgbClr val="262626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66" name="Google Shape;166;p21"/>
          <p:cNvSpPr txBox="1"/>
          <p:nvPr>
            <p:ph idx="1" type="body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</a:pPr>
            <a:r>
              <a:rPr b="0" i="0" lang="en-GB" sz="2000" u="sng" cap="none" strike="noStrike">
                <a:solidFill>
                  <a:schemeClr val="hlink"/>
                </a:solidFill>
                <a:latin typeface="Corbel"/>
                <a:ea typeface="Corbel"/>
                <a:cs typeface="Corbel"/>
                <a:sym typeface="Corbel"/>
                <a:hlinkClick r:id="rId3"/>
              </a:rPr>
              <a:t>https://youtu.be/Bz1bkHRwP6I</a:t>
            </a:r>
            <a:endParaRPr b="0" i="0" sz="2000" u="sng" cap="none" strike="noStrike">
              <a:solidFill>
                <a:srgbClr val="262626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</a:pPr>
            <a:r>
              <a:t/>
            </a:r>
            <a:endParaRPr b="0" i="0" sz="2000" u="sng" cap="none" strike="noStrike">
              <a:solidFill>
                <a:srgbClr val="262626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</a:pPr>
            <a:r>
              <a:rPr b="0" i="0" lang="en-GB" sz="2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rPr>
              <a:t>All = List all the different ways that the different parents reacted </a:t>
            </a:r>
            <a:endParaRPr/>
          </a:p>
          <a:p>
            <a:pPr indent="0" lvl="0" marL="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262626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</a:pPr>
            <a:r>
              <a:rPr b="0" i="0" lang="en-GB" sz="2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rPr>
              <a:t>Most = How did most parents react?</a:t>
            </a:r>
            <a:endParaRPr/>
          </a:p>
          <a:p>
            <a:pPr indent="0" lvl="0" marL="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262626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</a:pPr>
            <a:r>
              <a:rPr b="0" i="0" lang="en-GB" sz="2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rPr>
              <a:t>Some = What were some parents worried about?</a:t>
            </a:r>
            <a:endParaRPr/>
          </a:p>
          <a:p>
            <a:pPr indent="-156464" lvl="0" marL="283464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262626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56464" lvl="0" marL="283464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262626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56464" lvl="0" marL="283464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262626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56464" lvl="0" marL="283464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262626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56464" lvl="0" marL="283464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262626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id="167" name="Google Shape;167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1725" y="5596200"/>
            <a:ext cx="2237551" cy="45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2"/>
          <p:cNvSpPr txBox="1"/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000"/>
              <a:buFont typeface="Century Schoolbook"/>
              <a:buNone/>
            </a:pPr>
            <a:r>
              <a:rPr b="0" i="1" lang="en-GB" sz="50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Video 3</a:t>
            </a:r>
            <a:endParaRPr b="0" i="1" sz="5000" u="none" cap="none" strike="noStrike">
              <a:solidFill>
                <a:srgbClr val="262626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73" name="Google Shape;173;p22"/>
          <p:cNvSpPr txBox="1"/>
          <p:nvPr>
            <p:ph idx="1" type="body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</a:pPr>
            <a:r>
              <a:rPr b="0" i="0" lang="en-GB" sz="2000" u="sng" cap="none" strike="noStrike">
                <a:solidFill>
                  <a:schemeClr val="hlink"/>
                </a:solidFill>
                <a:latin typeface="Corbel"/>
                <a:ea typeface="Corbel"/>
                <a:cs typeface="Corbel"/>
                <a:sym typeface="Corbel"/>
                <a:hlinkClick r:id="rId3"/>
              </a:rPr>
              <a:t>https://youtu.be/Dp4s8yiDnUA</a:t>
            </a:r>
            <a:endParaRPr b="0" i="0" sz="2000" u="sng" cap="none" strike="noStrike">
              <a:solidFill>
                <a:srgbClr val="262626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</a:pPr>
            <a:r>
              <a:t/>
            </a:r>
            <a:endParaRPr b="0" i="0" sz="2000" u="sng" cap="none" strike="noStrike">
              <a:solidFill>
                <a:srgbClr val="262626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</a:pPr>
            <a:r>
              <a:rPr b="0" i="0" lang="en-GB" sz="2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rPr>
              <a:t>Some = How do a lot of people feel when they come out?</a:t>
            </a:r>
            <a:endParaRPr/>
          </a:p>
          <a:p>
            <a:pPr indent="-156464" lvl="0" marL="283464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262626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</a:pPr>
            <a:r>
              <a:rPr b="0" i="0" lang="en-GB" sz="2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rPr>
              <a:t>All = How did these people tell others about their sexuality?</a:t>
            </a:r>
            <a:endParaRPr b="0" i="0" sz="2000" u="none" cap="none" strike="noStrike">
              <a:solidFill>
                <a:srgbClr val="262626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id="174" name="Google Shape;174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1725" y="5596200"/>
            <a:ext cx="2237551" cy="45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3"/>
          <p:cNvSpPr txBox="1"/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000"/>
              <a:buFont typeface="Century Schoolbook"/>
              <a:buNone/>
            </a:pPr>
            <a:r>
              <a:rPr b="0" i="1" lang="en-GB" sz="50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Task</a:t>
            </a:r>
            <a:endParaRPr b="0" i="1" sz="5000" u="none" cap="none" strike="noStrike">
              <a:solidFill>
                <a:srgbClr val="262626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80" name="Google Shape;180;p23"/>
          <p:cNvSpPr txBox="1"/>
          <p:nvPr>
            <p:ph idx="1" type="body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AutoNum type="arabicPeriod"/>
            </a:pPr>
            <a:r>
              <a:rPr b="0" i="0" lang="en-GB" sz="2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rPr>
              <a:t>Write a fictional letter to a friend explaining that you suspect you are gay. Explain how you are feeling in the letter. </a:t>
            </a:r>
            <a:endParaRPr/>
          </a:p>
          <a:p>
            <a:pPr indent="-330200" lvl="0" marL="4572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262626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457200" lvl="0" marL="457200" marR="0" rtl="0" algn="l">
              <a:lnSpc>
                <a:spcPct val="112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AutoNum type="arabicPeriod"/>
            </a:pPr>
            <a:r>
              <a:rPr b="0" i="0" lang="en-GB" sz="2000" u="none" cap="none" strike="noStrike">
                <a:solidFill>
                  <a:srgbClr val="262626"/>
                </a:solidFill>
                <a:latin typeface="Corbel"/>
                <a:ea typeface="Corbel"/>
                <a:cs typeface="Corbel"/>
                <a:sym typeface="Corbel"/>
              </a:rPr>
              <a:t>Write a reply to this letter giving advice to your friend. </a:t>
            </a:r>
            <a:endParaRPr b="0" i="0" sz="2000" u="none" cap="none" strike="noStrike">
              <a:solidFill>
                <a:srgbClr val="262626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id="181" name="Google Shape;181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725" y="5596200"/>
            <a:ext cx="2237551" cy="45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Headlines">
  <a:themeElements>
    <a:clrScheme name="Headlines">
      <a:dk1>
        <a:srgbClr val="000000"/>
      </a:dk1>
      <a:lt1>
        <a:srgbClr val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Headlines">
  <a:themeElements>
    <a:clrScheme name="Headlines">
      <a:dk1>
        <a:srgbClr val="000000"/>
      </a:dk1>
      <a:lt1>
        <a:srgbClr val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